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950" autoAdjust="0"/>
    <p:restoredTop sz="94660"/>
  </p:normalViewPr>
  <p:slideViewPr>
    <p:cSldViewPr snapToGrid="0">
      <p:cViewPr>
        <p:scale>
          <a:sx n="200" d="100"/>
          <a:sy n="200" d="100"/>
        </p:scale>
        <p:origin x="156" y="-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F7D42-AB23-96BA-0746-D0C313BAF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38774-691E-6434-60BE-34822F21D4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692EE-9AC5-8F30-692D-BB0344796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B2EF7-CC32-A328-CADF-EBED21081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63F1E-40CA-31B3-C0C6-CDF2AC7C7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85043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A6737-D52F-A2E1-AD30-BAB14E14E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4F7B51-11C6-B91B-C204-26115E86CB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0086A-9DA6-F42F-3191-886B92F9A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1F374-D48E-05EA-645E-31BBA1F1E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2F19A-7A2E-3981-F2C5-824DBCDBC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78799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BFF96E-9B61-D423-6787-0D837DCFE7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7EFF6F-1972-7ED6-CD68-FA90F63EF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421CE-6DFE-42A8-A769-32F7A3A6B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7FCCE-8B5C-D459-41C8-28302265F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6D201-8C44-4D33-CFC4-C4349D1AA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3592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051D6-2D09-6D3D-2729-6A40ABFF9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A46DF-FB7E-21EE-E840-51B76B7430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E804E4-DC07-2263-FA38-0F50553D8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30A96-B561-2EF2-79A4-AC0C52858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EE794-A79D-CA2E-EF8B-1436D913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19679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4B706-ABDA-0BBE-1173-4272501F8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C85FD-3894-28D4-37CA-0EB283607B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B4C0B-5A4B-E1BC-80BE-BF0D6EC1A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22D83-04AC-6E8E-ACF7-469A4C4B7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FE141-2157-5C99-0890-BE431EED6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737325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B068E-029E-13B6-3BC1-CE683A168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279D5-4546-237A-2D1C-C0861A0BA7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2861FB-753C-FFB3-F3C7-112F093E0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F424A7-C7A4-7DD4-FEB9-F8A5D0CD4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473D81-54AA-27F3-C3A6-9F7D3C26F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E1D26F-C68F-4DCB-B697-1CEA7EF1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50659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B9F20-AC1A-3C85-A8EE-2B6244A4F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CB10FE-706A-F7A6-18F6-4844F2FAB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328FCF-0879-4BA5-9B34-4F9126C97B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57F103-4398-760E-060D-07A7351CA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3CA421-0F0F-D729-1D20-1F4937D1FC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B0FD96-28D7-9F12-EC65-319C37152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DA6B27-E1F1-A42B-E83B-0900B4B5E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CF56C9-294E-5B49-B04D-27ABFEF9B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1464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2A269-20C0-1132-C212-39C67921C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CC6657-D233-20B2-4A0A-42EE590C0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73725D-848D-EFF9-A520-976739426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12A402-EA54-D094-3C89-BDF826972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59856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B57039-8313-1995-F7D1-8CD735800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D278A8-06D8-170C-7251-8575E5AA2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6E054D-FEA7-CC7B-3F23-E4E8F395C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96016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16B044-44D6-3154-60D7-EEA3D2B80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2336CF-831A-936F-438E-EDE86A6A3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FB86D1-8CC3-1AAC-99FF-A2922C819D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CBA77D-78FA-24C8-F42C-F757CFCD5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7B9EAD-3E62-A7FE-0C58-09D5F040F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B8B872-7A0F-232B-C8A4-43139AC4B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95537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C8AF0-3E64-43C9-8FD7-B9AEA3E56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50FABC-C180-85E2-D6C2-4C849490D0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74E22F-3541-D1F7-B02E-64B8C02810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137631-BCAE-92D2-947F-596F703A5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424AD-281C-9909-EBEE-C4978CC2E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D8798D-F018-2B1E-D612-8A3B98934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1258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00AF07-7C92-65AB-3F7F-482D706C6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03340-44C3-19D7-4720-54F2833D7E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838EE-EA69-D6C0-F76F-5A74802EC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77D29-B0F6-41CB-A85B-0278B62A5784}" type="datetimeFigureOut">
              <a:rPr lang="en-SG" smtClean="0"/>
              <a:t>9/11/2022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B41B8-13DC-F70B-2E07-F301663B20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D693E-6C55-AF54-95FA-50AB2291D3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E3CF38-1E63-4989-8617-559766C6C423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274243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tangle 84">
            <a:extLst>
              <a:ext uri="{FF2B5EF4-FFF2-40B4-BE49-F238E27FC236}">
                <a16:creationId xmlns:a16="http://schemas.microsoft.com/office/drawing/2014/main" id="{6BB4218E-A38E-4F34-BC60-45E89268B434}"/>
              </a:ext>
            </a:extLst>
          </p:cNvPr>
          <p:cNvSpPr/>
          <p:nvPr/>
        </p:nvSpPr>
        <p:spPr>
          <a:xfrm>
            <a:off x="4655449" y="3556288"/>
            <a:ext cx="1440547" cy="395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STOP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5900AB2-2BBA-3378-B8D5-E8521D3A4DCC}"/>
              </a:ext>
            </a:extLst>
          </p:cNvPr>
          <p:cNvSpPr/>
          <p:nvPr/>
        </p:nvSpPr>
        <p:spPr>
          <a:xfrm>
            <a:off x="5944011" y="1802346"/>
            <a:ext cx="1208794" cy="395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STOP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A9275E-50D9-415F-DFA2-52CDA35A219A}"/>
              </a:ext>
            </a:extLst>
          </p:cNvPr>
          <p:cNvSpPr/>
          <p:nvPr/>
        </p:nvSpPr>
        <p:spPr>
          <a:xfrm>
            <a:off x="5947877" y="2677211"/>
            <a:ext cx="947904" cy="395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STOP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E927BD-9ACE-AF8E-8D67-DDF0B47D28FF}"/>
              </a:ext>
            </a:extLst>
          </p:cNvPr>
          <p:cNvSpPr/>
          <p:nvPr/>
        </p:nvSpPr>
        <p:spPr>
          <a:xfrm>
            <a:off x="2405448" y="2677298"/>
            <a:ext cx="2529017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D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1BFE8E5-8341-196E-787C-F2D4CE02E7D0}"/>
              </a:ext>
            </a:extLst>
          </p:cNvPr>
          <p:cNvCxnSpPr/>
          <p:nvPr/>
        </p:nvCxnSpPr>
        <p:spPr>
          <a:xfrm>
            <a:off x="4934980" y="2546263"/>
            <a:ext cx="0" cy="1309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2BD39DE-F210-BF2A-3BC6-3B364A83C311}"/>
              </a:ext>
            </a:extLst>
          </p:cNvPr>
          <p:cNvCxnSpPr>
            <a:cxnSpLocks/>
          </p:cNvCxnSpPr>
          <p:nvPr/>
        </p:nvCxnSpPr>
        <p:spPr>
          <a:xfrm flipH="1">
            <a:off x="4875727" y="2677298"/>
            <a:ext cx="118800" cy="3953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886E6B0D-EB2F-5E27-C1CB-B26C8ED6BB06}"/>
              </a:ext>
            </a:extLst>
          </p:cNvPr>
          <p:cNvSpPr/>
          <p:nvPr/>
        </p:nvSpPr>
        <p:spPr>
          <a:xfrm>
            <a:off x="1540475" y="2677298"/>
            <a:ext cx="864973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START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4915769-02B5-7C5F-C94B-9765692AFBB7}"/>
              </a:ext>
            </a:extLst>
          </p:cNvPr>
          <p:cNvCxnSpPr>
            <a:cxnSpLocks/>
          </p:cNvCxnSpPr>
          <p:nvPr/>
        </p:nvCxnSpPr>
        <p:spPr>
          <a:xfrm>
            <a:off x="1599873" y="3072627"/>
            <a:ext cx="32823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976707D-D492-C8FA-E042-15027EAF3884}"/>
              </a:ext>
            </a:extLst>
          </p:cNvPr>
          <p:cNvCxnSpPr/>
          <p:nvPr/>
        </p:nvCxnSpPr>
        <p:spPr>
          <a:xfrm>
            <a:off x="5115600" y="2546263"/>
            <a:ext cx="0" cy="1309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CAA8D93-2306-5D82-7590-24A36F404F86}"/>
              </a:ext>
            </a:extLst>
          </p:cNvPr>
          <p:cNvCxnSpPr/>
          <p:nvPr/>
        </p:nvCxnSpPr>
        <p:spPr>
          <a:xfrm>
            <a:off x="5295600" y="2546263"/>
            <a:ext cx="0" cy="1309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9942E4C-A228-693A-24AF-49896F2C3028}"/>
              </a:ext>
            </a:extLst>
          </p:cNvPr>
          <p:cNvCxnSpPr/>
          <p:nvPr/>
        </p:nvCxnSpPr>
        <p:spPr>
          <a:xfrm>
            <a:off x="5475600" y="2546263"/>
            <a:ext cx="0" cy="1309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6E73749-2E63-5FDE-172B-8E3558876C82}"/>
              </a:ext>
            </a:extLst>
          </p:cNvPr>
          <p:cNvCxnSpPr/>
          <p:nvPr/>
        </p:nvCxnSpPr>
        <p:spPr>
          <a:xfrm>
            <a:off x="5655600" y="2546263"/>
            <a:ext cx="0" cy="1309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AAE1500-3B7F-8E4D-CDC9-8EB9BC295EB7}"/>
              </a:ext>
            </a:extLst>
          </p:cNvPr>
          <p:cNvCxnSpPr/>
          <p:nvPr/>
        </p:nvCxnSpPr>
        <p:spPr>
          <a:xfrm>
            <a:off x="5835600" y="2546263"/>
            <a:ext cx="0" cy="13094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01AD734-3599-CBDE-D27C-6EF013937175}"/>
              </a:ext>
            </a:extLst>
          </p:cNvPr>
          <p:cNvCxnSpPr/>
          <p:nvPr/>
        </p:nvCxnSpPr>
        <p:spPr>
          <a:xfrm>
            <a:off x="6015600" y="2546263"/>
            <a:ext cx="0" cy="13094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0EE1F20-1922-3030-CEB2-E5E4E7E143A7}"/>
              </a:ext>
            </a:extLst>
          </p:cNvPr>
          <p:cNvCxnSpPr/>
          <p:nvPr/>
        </p:nvCxnSpPr>
        <p:spPr>
          <a:xfrm>
            <a:off x="6195600" y="2546263"/>
            <a:ext cx="0" cy="13094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435A472-595A-3374-5DAB-96422DB1E560}"/>
              </a:ext>
            </a:extLst>
          </p:cNvPr>
          <p:cNvCxnSpPr/>
          <p:nvPr/>
        </p:nvCxnSpPr>
        <p:spPr>
          <a:xfrm>
            <a:off x="6375600" y="2546263"/>
            <a:ext cx="0" cy="1309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74B5DCE-4DCE-65B5-9434-6D40A4EAE8B8}"/>
              </a:ext>
            </a:extLst>
          </p:cNvPr>
          <p:cNvSpPr txBox="1"/>
          <p:nvPr/>
        </p:nvSpPr>
        <p:spPr>
          <a:xfrm>
            <a:off x="6392117" y="2361597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dirty="0"/>
              <a:t>…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A308268-C3BD-A450-DEF9-49806A357A7D}"/>
              </a:ext>
            </a:extLst>
          </p:cNvPr>
          <p:cNvSpPr/>
          <p:nvPr/>
        </p:nvSpPr>
        <p:spPr>
          <a:xfrm>
            <a:off x="2405447" y="1802433"/>
            <a:ext cx="3430151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D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3ECED55-86DC-0A9B-11BA-1C74AC173EC9}"/>
              </a:ext>
            </a:extLst>
          </p:cNvPr>
          <p:cNvSpPr/>
          <p:nvPr/>
        </p:nvSpPr>
        <p:spPr>
          <a:xfrm>
            <a:off x="1540473" y="1802433"/>
            <a:ext cx="1136051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START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25437F0-E75E-6BD4-5522-CEE07BB57DC7}"/>
              </a:ext>
            </a:extLst>
          </p:cNvPr>
          <p:cNvCxnSpPr>
            <a:cxnSpLocks/>
          </p:cNvCxnSpPr>
          <p:nvPr/>
        </p:nvCxnSpPr>
        <p:spPr>
          <a:xfrm>
            <a:off x="1638373" y="2197762"/>
            <a:ext cx="410589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1A5E2E2-9E9F-BE94-6C0D-A9BD29CAE5AB}"/>
              </a:ext>
            </a:extLst>
          </p:cNvPr>
          <p:cNvCxnSpPr>
            <a:cxnSpLocks/>
          </p:cNvCxnSpPr>
          <p:nvPr/>
        </p:nvCxnSpPr>
        <p:spPr>
          <a:xfrm>
            <a:off x="5835597" y="1759405"/>
            <a:ext cx="0" cy="2253001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C66B23F8-0677-32C4-7BE5-6D2BF6AA5C96}"/>
              </a:ext>
            </a:extLst>
          </p:cNvPr>
          <p:cNvCxnSpPr>
            <a:cxnSpLocks/>
          </p:cNvCxnSpPr>
          <p:nvPr/>
        </p:nvCxnSpPr>
        <p:spPr>
          <a:xfrm>
            <a:off x="6014316" y="1759405"/>
            <a:ext cx="0" cy="2253001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2841D4D-F25C-406E-B2A6-3C835768149E}"/>
              </a:ext>
            </a:extLst>
          </p:cNvPr>
          <p:cNvCxnSpPr>
            <a:cxnSpLocks/>
          </p:cNvCxnSpPr>
          <p:nvPr/>
        </p:nvCxnSpPr>
        <p:spPr>
          <a:xfrm>
            <a:off x="6195600" y="1759405"/>
            <a:ext cx="0" cy="2253001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7F3724EF-EBC0-898F-EE48-6308C17DE132}"/>
              </a:ext>
            </a:extLst>
          </p:cNvPr>
          <p:cNvCxnSpPr>
            <a:cxnSpLocks/>
          </p:cNvCxnSpPr>
          <p:nvPr/>
        </p:nvCxnSpPr>
        <p:spPr>
          <a:xfrm flipH="1">
            <a:off x="2345385" y="2677211"/>
            <a:ext cx="118800" cy="3953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02A34D4-E74F-B6A8-93D4-C76108497570}"/>
              </a:ext>
            </a:extLst>
          </p:cNvPr>
          <p:cNvCxnSpPr>
            <a:cxnSpLocks/>
          </p:cNvCxnSpPr>
          <p:nvPr/>
        </p:nvCxnSpPr>
        <p:spPr>
          <a:xfrm>
            <a:off x="1481073" y="2677211"/>
            <a:ext cx="118800" cy="396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E8FCED05-12C9-29E9-077E-8FF016E9AEE6}"/>
              </a:ext>
            </a:extLst>
          </p:cNvPr>
          <p:cNvCxnSpPr>
            <a:cxnSpLocks/>
          </p:cNvCxnSpPr>
          <p:nvPr/>
        </p:nvCxnSpPr>
        <p:spPr>
          <a:xfrm>
            <a:off x="952500" y="2677211"/>
            <a:ext cx="52857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A8A1D60-D36C-554E-309D-54C77265CA85}"/>
              </a:ext>
            </a:extLst>
          </p:cNvPr>
          <p:cNvCxnSpPr>
            <a:cxnSpLocks/>
          </p:cNvCxnSpPr>
          <p:nvPr/>
        </p:nvCxnSpPr>
        <p:spPr>
          <a:xfrm>
            <a:off x="1540473" y="1801762"/>
            <a:ext cx="0" cy="2145556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305A5B5-306E-6CD7-DFED-49A79DAAEF2A}"/>
              </a:ext>
            </a:extLst>
          </p:cNvPr>
          <p:cNvCxnSpPr>
            <a:cxnSpLocks/>
          </p:cNvCxnSpPr>
          <p:nvPr/>
        </p:nvCxnSpPr>
        <p:spPr>
          <a:xfrm>
            <a:off x="1440373" y="1801762"/>
            <a:ext cx="198000" cy="396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B7A8E226-B19A-75D3-F776-98DFE4F9DCCE}"/>
              </a:ext>
            </a:extLst>
          </p:cNvPr>
          <p:cNvCxnSpPr>
            <a:cxnSpLocks/>
          </p:cNvCxnSpPr>
          <p:nvPr/>
        </p:nvCxnSpPr>
        <p:spPr>
          <a:xfrm>
            <a:off x="952500" y="1803264"/>
            <a:ext cx="48787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4482510-ABE5-4FB4-D519-522714B5A2A6}"/>
              </a:ext>
            </a:extLst>
          </p:cNvPr>
          <p:cNvCxnSpPr>
            <a:cxnSpLocks/>
          </p:cNvCxnSpPr>
          <p:nvPr/>
        </p:nvCxnSpPr>
        <p:spPr>
          <a:xfrm flipH="1">
            <a:off x="2577551" y="1802129"/>
            <a:ext cx="197947" cy="3955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A642E6B8-5B7B-5ECD-39ED-A3EA99DE5B59}"/>
              </a:ext>
            </a:extLst>
          </p:cNvPr>
          <p:cNvSpPr/>
          <p:nvPr/>
        </p:nvSpPr>
        <p:spPr>
          <a:xfrm>
            <a:off x="2405446" y="3556375"/>
            <a:ext cx="2042729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D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67FCB38-E356-0E2B-E5BF-D7378589D01A}"/>
              </a:ext>
            </a:extLst>
          </p:cNvPr>
          <p:cNvCxnSpPr>
            <a:cxnSpLocks/>
          </p:cNvCxnSpPr>
          <p:nvPr/>
        </p:nvCxnSpPr>
        <p:spPr>
          <a:xfrm flipH="1">
            <a:off x="4535083" y="3551989"/>
            <a:ext cx="54000" cy="3953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7" name="Rectangle 86">
            <a:extLst>
              <a:ext uri="{FF2B5EF4-FFF2-40B4-BE49-F238E27FC236}">
                <a16:creationId xmlns:a16="http://schemas.microsoft.com/office/drawing/2014/main" id="{AA0947A6-B4B8-558B-AEB9-A40B47D6E6E6}"/>
              </a:ext>
            </a:extLst>
          </p:cNvPr>
          <p:cNvSpPr/>
          <p:nvPr/>
        </p:nvSpPr>
        <p:spPr>
          <a:xfrm>
            <a:off x="1526188" y="3556375"/>
            <a:ext cx="750910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400" dirty="0"/>
              <a:t>START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6BC68C7-E3C7-BAEF-CE0A-61153BAD8278}"/>
              </a:ext>
            </a:extLst>
          </p:cNvPr>
          <p:cNvCxnSpPr>
            <a:cxnSpLocks/>
          </p:cNvCxnSpPr>
          <p:nvPr/>
        </p:nvCxnSpPr>
        <p:spPr>
          <a:xfrm>
            <a:off x="1566191" y="3951704"/>
            <a:ext cx="296889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1F2B97A2-A66C-DF1B-B908-FA92B01295FC}"/>
              </a:ext>
            </a:extLst>
          </p:cNvPr>
          <p:cNvCxnSpPr>
            <a:cxnSpLocks/>
          </p:cNvCxnSpPr>
          <p:nvPr/>
        </p:nvCxnSpPr>
        <p:spPr>
          <a:xfrm flipH="1">
            <a:off x="2231080" y="3556288"/>
            <a:ext cx="54000" cy="3953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2DEF1F74-DA60-3B90-332F-363068CF2EEB}"/>
              </a:ext>
            </a:extLst>
          </p:cNvPr>
          <p:cNvCxnSpPr>
            <a:cxnSpLocks/>
          </p:cNvCxnSpPr>
          <p:nvPr/>
        </p:nvCxnSpPr>
        <p:spPr>
          <a:xfrm>
            <a:off x="1512191" y="3551989"/>
            <a:ext cx="54000" cy="396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6132D3BC-1103-DE23-54EE-CAF85DE86800}"/>
              </a:ext>
            </a:extLst>
          </p:cNvPr>
          <p:cNvCxnSpPr>
            <a:cxnSpLocks/>
          </p:cNvCxnSpPr>
          <p:nvPr/>
        </p:nvCxnSpPr>
        <p:spPr>
          <a:xfrm>
            <a:off x="952498" y="3556288"/>
            <a:ext cx="55969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D406859-6E05-DCDB-3F0F-97B8B9252B86}"/>
              </a:ext>
            </a:extLst>
          </p:cNvPr>
          <p:cNvCxnSpPr>
            <a:cxnSpLocks/>
          </p:cNvCxnSpPr>
          <p:nvPr/>
        </p:nvCxnSpPr>
        <p:spPr>
          <a:xfrm>
            <a:off x="2464185" y="2677298"/>
            <a:ext cx="46541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4FFC0A1-C88E-7C89-E238-F68203F1EC49}"/>
              </a:ext>
            </a:extLst>
          </p:cNvPr>
          <p:cNvCxnSpPr>
            <a:cxnSpLocks/>
          </p:cNvCxnSpPr>
          <p:nvPr/>
        </p:nvCxnSpPr>
        <p:spPr>
          <a:xfrm>
            <a:off x="2775498" y="1802433"/>
            <a:ext cx="434285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B05E13F3-97E6-0F32-2C65-EDF690794DF1}"/>
              </a:ext>
            </a:extLst>
          </p:cNvPr>
          <p:cNvCxnSpPr>
            <a:cxnSpLocks/>
          </p:cNvCxnSpPr>
          <p:nvPr/>
        </p:nvCxnSpPr>
        <p:spPr>
          <a:xfrm>
            <a:off x="2285080" y="3556375"/>
            <a:ext cx="48332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6E7CC5F-FD34-59A0-FFD2-AC8012D5AE08}"/>
              </a:ext>
            </a:extLst>
          </p:cNvPr>
          <p:cNvCxnSpPr>
            <a:cxnSpLocks/>
          </p:cNvCxnSpPr>
          <p:nvPr/>
        </p:nvCxnSpPr>
        <p:spPr>
          <a:xfrm flipH="1">
            <a:off x="5737751" y="1802259"/>
            <a:ext cx="197947" cy="39550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CD7808A0-05E2-E2AA-DC61-A08BA183228B}"/>
              </a:ext>
            </a:extLst>
          </p:cNvPr>
          <p:cNvCxnSpPr>
            <a:cxnSpLocks/>
          </p:cNvCxnSpPr>
          <p:nvPr/>
        </p:nvCxnSpPr>
        <p:spPr>
          <a:xfrm>
            <a:off x="6168600" y="3560003"/>
            <a:ext cx="54000" cy="396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DC3B12EF-66D6-196B-1CCC-EA07CAA14733}"/>
              </a:ext>
            </a:extLst>
          </p:cNvPr>
          <p:cNvSpPr txBox="1"/>
          <p:nvPr/>
        </p:nvSpPr>
        <p:spPr>
          <a:xfrm>
            <a:off x="6018297" y="3957266"/>
            <a:ext cx="37382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700" dirty="0">
                <a:solidFill>
                  <a:srgbClr val="FF0000"/>
                </a:solidFill>
              </a:rPr>
              <a:t>error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E40945A-F7B7-D29C-43E5-8D21FAB1FB17}"/>
              </a:ext>
            </a:extLst>
          </p:cNvPr>
          <p:cNvSpPr txBox="1"/>
          <p:nvPr/>
        </p:nvSpPr>
        <p:spPr>
          <a:xfrm>
            <a:off x="5648687" y="1597448"/>
            <a:ext cx="37382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G" sz="700" dirty="0">
                <a:solidFill>
                  <a:srgbClr val="FF0000"/>
                </a:solidFill>
              </a:rPr>
              <a:t>error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414528B4-34B5-9D9C-6175-6EB6B5BDEF61}"/>
                  </a:ext>
                </a:extLst>
              </p:cNvPr>
              <p:cNvSpPr txBox="1"/>
              <p:nvPr/>
            </p:nvSpPr>
            <p:spPr>
              <a:xfrm>
                <a:off x="3409596" y="3336083"/>
                <a:ext cx="52071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n-SG" sz="10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SG" sz="1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414528B4-34B5-9D9C-6175-6EB6B5BDEF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9596" y="3336083"/>
                <a:ext cx="520719" cy="153888"/>
              </a:xfrm>
              <a:prstGeom prst="rect">
                <a:avLst/>
              </a:prstGeom>
              <a:blipFill>
                <a:blip r:embed="rId2"/>
                <a:stretch>
                  <a:fillRect r="-5814" b="-7692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017985C6-C1B7-F5C2-9097-C6FFBA86D226}"/>
              </a:ext>
            </a:extLst>
          </p:cNvPr>
          <p:cNvCxnSpPr>
            <a:cxnSpLocks/>
          </p:cNvCxnSpPr>
          <p:nvPr/>
        </p:nvCxnSpPr>
        <p:spPr>
          <a:xfrm>
            <a:off x="1539191" y="3320293"/>
            <a:ext cx="4653127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0C6218AF-ABA8-705C-EA09-6113AF3BFE23}"/>
                  </a:ext>
                </a:extLst>
              </p:cNvPr>
              <p:cNvSpPr txBox="1"/>
              <p:nvPr/>
            </p:nvSpPr>
            <p:spPr>
              <a:xfrm>
                <a:off x="3271432" y="3149700"/>
                <a:ext cx="824906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SG" sz="10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SG" sz="10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SG" sz="1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0C6218AF-ABA8-705C-EA09-6113AF3BFE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1432" y="3149700"/>
                <a:ext cx="824906" cy="153888"/>
              </a:xfrm>
              <a:prstGeom prst="rect">
                <a:avLst/>
              </a:prstGeom>
              <a:blipFill>
                <a:blip r:embed="rId3"/>
                <a:stretch>
                  <a:fillRect r="-741" b="-16000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5B37930B-C22C-7419-0143-380FAAFA8FA2}"/>
              </a:ext>
            </a:extLst>
          </p:cNvPr>
          <p:cNvCxnSpPr>
            <a:cxnSpLocks/>
          </p:cNvCxnSpPr>
          <p:nvPr/>
        </p:nvCxnSpPr>
        <p:spPr>
          <a:xfrm>
            <a:off x="1533567" y="2436393"/>
            <a:ext cx="4304411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A2BC0E4F-233C-AA7E-819E-91403661BBDB}"/>
                  </a:ext>
                </a:extLst>
              </p:cNvPr>
              <p:cNvSpPr txBox="1"/>
              <p:nvPr/>
            </p:nvSpPr>
            <p:spPr>
              <a:xfrm>
                <a:off x="2964806" y="2457849"/>
                <a:ext cx="1133451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SG" sz="10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SG" sz="10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SG" sz="10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sz="10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SG" sz="10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SG" sz="1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A2BC0E4F-233C-AA7E-819E-91403661BB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4806" y="2457849"/>
                <a:ext cx="1133451" cy="153888"/>
              </a:xfrm>
              <a:prstGeom prst="rect">
                <a:avLst/>
              </a:prstGeom>
              <a:blipFill>
                <a:blip r:embed="rId4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67D2EBD-293D-86DF-1BB4-FB6890EBC8C7}"/>
                  </a:ext>
                </a:extLst>
              </p:cNvPr>
              <p:cNvSpPr txBox="1"/>
              <p:nvPr/>
            </p:nvSpPr>
            <p:spPr>
              <a:xfrm>
                <a:off x="3275269" y="2266668"/>
                <a:ext cx="520719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en-SG" sz="10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n-SG" sz="10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</m:oMath>
                  </m:oMathPara>
                </a14:m>
                <a:endParaRPr lang="en-SG" sz="10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867D2EBD-293D-86DF-1BB4-FB6890EBC8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269" y="2266668"/>
                <a:ext cx="520719" cy="153888"/>
              </a:xfrm>
              <a:prstGeom prst="rect">
                <a:avLst/>
              </a:prstGeom>
              <a:blipFill>
                <a:blip r:embed="rId5"/>
                <a:stretch>
                  <a:fillRect r="-5814" b="-12000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Rectangle 149">
            <a:extLst>
              <a:ext uri="{FF2B5EF4-FFF2-40B4-BE49-F238E27FC236}">
                <a16:creationId xmlns:a16="http://schemas.microsoft.com/office/drawing/2014/main" id="{24CD2FF9-2027-66AE-E85E-4009013D5EEE}"/>
              </a:ext>
            </a:extLst>
          </p:cNvPr>
          <p:cNvSpPr/>
          <p:nvPr/>
        </p:nvSpPr>
        <p:spPr>
          <a:xfrm>
            <a:off x="-8948" y="2676832"/>
            <a:ext cx="1136051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200" dirty="0"/>
              <a:t>baseline: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23A88A55-4EED-FCB0-C8E3-32DF3CA8C721}"/>
              </a:ext>
            </a:extLst>
          </p:cNvPr>
          <p:cNvSpPr/>
          <p:nvPr/>
        </p:nvSpPr>
        <p:spPr>
          <a:xfrm>
            <a:off x="-11247" y="1803315"/>
            <a:ext cx="1136051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200" dirty="0"/>
              <a:t>slower: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AFC00B2-60EA-A098-2CFA-07777739CF54}"/>
              </a:ext>
            </a:extLst>
          </p:cNvPr>
          <p:cNvSpPr/>
          <p:nvPr/>
        </p:nvSpPr>
        <p:spPr>
          <a:xfrm>
            <a:off x="-11247" y="3550349"/>
            <a:ext cx="1136051" cy="3954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SG" sz="1200" dirty="0"/>
              <a:t>faster: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C967AFBE-69D1-793E-DE63-BD6B191FAF7C}"/>
                  </a:ext>
                </a:extLst>
              </p:cNvPr>
              <p:cNvSpPr txBox="1"/>
              <p:nvPr/>
            </p:nvSpPr>
            <p:spPr>
              <a:xfrm>
                <a:off x="5306548" y="2745130"/>
                <a:ext cx="179921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SG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SG" sz="1000" b="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C967AFBE-69D1-793E-DE63-BD6B191FAF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6548" y="2745130"/>
                <a:ext cx="179921" cy="153888"/>
              </a:xfrm>
              <a:prstGeom prst="rect">
                <a:avLst/>
              </a:prstGeom>
              <a:blipFill>
                <a:blip r:embed="rId6"/>
                <a:stretch>
                  <a:fillRect l="-16667" r="-3333" b="-15385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92590197-8F6B-26DB-A398-9A6049AFB15B}"/>
                  </a:ext>
                </a:extLst>
              </p:cNvPr>
              <p:cNvSpPr txBox="1"/>
              <p:nvPr/>
            </p:nvSpPr>
            <p:spPr>
              <a:xfrm>
                <a:off x="5196146" y="2973821"/>
                <a:ext cx="158377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SG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</m:oMath>
                  </m:oMathPara>
                </a14:m>
                <a:endParaRPr lang="en-SG" sz="1000" b="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92590197-8F6B-26DB-A398-9A6049AFB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6146" y="2973821"/>
                <a:ext cx="158377" cy="153888"/>
              </a:xfrm>
              <a:prstGeom prst="rect">
                <a:avLst/>
              </a:prstGeom>
              <a:blipFill>
                <a:blip r:embed="rId7"/>
                <a:stretch>
                  <a:fillRect l="-19231" r="-3846" b="-16000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9480D3C0-0D6A-4F06-67EC-6214ECD0FC76}"/>
              </a:ext>
            </a:extLst>
          </p:cNvPr>
          <p:cNvCxnSpPr>
            <a:cxnSpLocks/>
          </p:cNvCxnSpPr>
          <p:nvPr/>
        </p:nvCxnSpPr>
        <p:spPr>
          <a:xfrm>
            <a:off x="4755600" y="2973821"/>
            <a:ext cx="1082378" cy="0"/>
          </a:xfrm>
          <a:prstGeom prst="straightConnector1">
            <a:avLst/>
          </a:prstGeom>
          <a:ln w="127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6813725-E5D0-CC29-7578-4C99D368A5C7}"/>
              </a:ext>
            </a:extLst>
          </p:cNvPr>
          <p:cNvCxnSpPr>
            <a:cxnSpLocks/>
          </p:cNvCxnSpPr>
          <p:nvPr/>
        </p:nvCxnSpPr>
        <p:spPr>
          <a:xfrm>
            <a:off x="4755600" y="2745218"/>
            <a:ext cx="1258716" cy="0"/>
          </a:xfrm>
          <a:prstGeom prst="straightConnector1">
            <a:avLst/>
          </a:prstGeom>
          <a:ln w="127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>
            <a:extLst>
              <a:ext uri="{FF2B5EF4-FFF2-40B4-BE49-F238E27FC236}">
                <a16:creationId xmlns:a16="http://schemas.microsoft.com/office/drawing/2014/main" id="{DAAEFFA1-3591-614B-A43A-CA6CFB26B578}"/>
              </a:ext>
            </a:extLst>
          </p:cNvPr>
          <p:cNvCxnSpPr/>
          <p:nvPr/>
        </p:nvCxnSpPr>
        <p:spPr>
          <a:xfrm>
            <a:off x="4755600" y="2546263"/>
            <a:ext cx="0" cy="13094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Straight Connector 162">
            <a:extLst>
              <a:ext uri="{FF2B5EF4-FFF2-40B4-BE49-F238E27FC236}">
                <a16:creationId xmlns:a16="http://schemas.microsoft.com/office/drawing/2014/main" id="{BCAE1A88-28C7-18B3-BEE2-F678072F3977}"/>
              </a:ext>
            </a:extLst>
          </p:cNvPr>
          <p:cNvCxnSpPr>
            <a:cxnSpLocks/>
          </p:cNvCxnSpPr>
          <p:nvPr/>
        </p:nvCxnSpPr>
        <p:spPr>
          <a:xfrm>
            <a:off x="4755600" y="2561366"/>
            <a:ext cx="0" cy="510882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6" name="TextBox 165">
            <a:extLst>
              <a:ext uri="{FF2B5EF4-FFF2-40B4-BE49-F238E27FC236}">
                <a16:creationId xmlns:a16="http://schemas.microsoft.com/office/drawing/2014/main" id="{3E53BC5F-2CC4-3675-BEA6-FB16EF75F67A}"/>
              </a:ext>
            </a:extLst>
          </p:cNvPr>
          <p:cNvSpPr txBox="1"/>
          <p:nvPr/>
        </p:nvSpPr>
        <p:spPr>
          <a:xfrm>
            <a:off x="4635329" y="2475437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SG" sz="700" dirty="0"/>
              <a:t>0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BD11E32-FDC9-2EC5-116A-DD5DCFD4EDAF}"/>
              </a:ext>
            </a:extLst>
          </p:cNvPr>
          <p:cNvSpPr txBox="1"/>
          <p:nvPr/>
        </p:nvSpPr>
        <p:spPr>
          <a:xfrm>
            <a:off x="4812430" y="2475436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/>
              <a:t>1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C9B43F2-57CC-2C4F-89C2-E81109864A03}"/>
              </a:ext>
            </a:extLst>
          </p:cNvPr>
          <p:cNvSpPr txBox="1"/>
          <p:nvPr/>
        </p:nvSpPr>
        <p:spPr>
          <a:xfrm>
            <a:off x="4995246" y="2477608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/>
              <a:t>2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88712DB5-35F6-9E76-555E-4353686CCA0A}"/>
              </a:ext>
            </a:extLst>
          </p:cNvPr>
          <p:cNvSpPr txBox="1"/>
          <p:nvPr/>
        </p:nvSpPr>
        <p:spPr>
          <a:xfrm>
            <a:off x="5174839" y="2478514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/>
              <a:t>3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586686D5-860E-BEBE-6619-CBF32AE6C001}"/>
              </a:ext>
            </a:extLst>
          </p:cNvPr>
          <p:cNvSpPr txBox="1"/>
          <p:nvPr/>
        </p:nvSpPr>
        <p:spPr>
          <a:xfrm>
            <a:off x="5353360" y="2477305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/>
              <a:t>4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A7DFB446-0E6E-AA2F-6AB0-980839453BC6}"/>
              </a:ext>
            </a:extLst>
          </p:cNvPr>
          <p:cNvSpPr txBox="1"/>
          <p:nvPr/>
        </p:nvSpPr>
        <p:spPr>
          <a:xfrm>
            <a:off x="5536485" y="2475708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/>
              <a:t>5</a:t>
            </a: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178A3F25-E832-44B8-E916-58ECD5720B79}"/>
              </a:ext>
            </a:extLst>
          </p:cNvPr>
          <p:cNvSpPr txBox="1"/>
          <p:nvPr/>
        </p:nvSpPr>
        <p:spPr>
          <a:xfrm>
            <a:off x="5714843" y="2475284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89DCA65C-0CAC-0B4A-597D-CE84E8F1AB78}"/>
              </a:ext>
            </a:extLst>
          </p:cNvPr>
          <p:cNvSpPr txBox="1"/>
          <p:nvPr/>
        </p:nvSpPr>
        <p:spPr>
          <a:xfrm>
            <a:off x="5895579" y="2476524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5C71152C-9058-03B4-F50E-8183795652D6}"/>
              </a:ext>
            </a:extLst>
          </p:cNvPr>
          <p:cNvSpPr txBox="1"/>
          <p:nvPr/>
        </p:nvSpPr>
        <p:spPr>
          <a:xfrm>
            <a:off x="6077219" y="2475780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89B3A92-B7A4-A0DB-92BD-78FC1688279B}"/>
              </a:ext>
            </a:extLst>
          </p:cNvPr>
          <p:cNvSpPr txBox="1"/>
          <p:nvPr/>
        </p:nvSpPr>
        <p:spPr>
          <a:xfrm>
            <a:off x="6251555" y="2475910"/>
            <a:ext cx="1150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7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11923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42</Words>
  <Application>Microsoft Office PowerPoint</Application>
  <PresentationFormat>Widescreen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Peh Yu Xiang</dc:creator>
  <cp:lastModifiedBy>Justin Peh Yu Xiang</cp:lastModifiedBy>
  <cp:revision>19</cp:revision>
  <dcterms:created xsi:type="dcterms:W3CDTF">2022-11-08T15:51:13Z</dcterms:created>
  <dcterms:modified xsi:type="dcterms:W3CDTF">2022-11-08T16:52:59Z</dcterms:modified>
</cp:coreProperties>
</file>